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5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51F2-ADD2-4C30-B02C-BB7A799BF88F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73742-90A7-4E90-9371-95C8735D5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3742-90A7-4E90-9371-95C8735D5F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3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456383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b="1" dirty="0" err="1">
                <a:solidFill>
                  <a:schemeClr val="tx2"/>
                </a:solidFill>
              </a:rPr>
              <a:t>Спеціальні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обмеження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встановлені</a:t>
            </a:r>
            <a:r>
              <a:rPr lang="ru-RU" b="1" dirty="0">
                <a:solidFill>
                  <a:schemeClr val="tx2"/>
                </a:solidFill>
              </a:rPr>
              <a:t> Законами </a:t>
            </a:r>
            <a:r>
              <a:rPr lang="ru-RU" b="1" dirty="0" err="1">
                <a:solidFill>
                  <a:schemeClr val="tx2"/>
                </a:solidFill>
              </a:rPr>
              <a:t>України</a:t>
            </a:r>
            <a:r>
              <a:rPr lang="ru-RU" b="1" dirty="0">
                <a:solidFill>
                  <a:schemeClr val="tx2"/>
                </a:solidFill>
              </a:rPr>
              <a:t> «Про </a:t>
            </a:r>
            <a:r>
              <a:rPr lang="ru-RU" b="1" dirty="0" err="1">
                <a:solidFill>
                  <a:schemeClr val="tx2"/>
                </a:solidFill>
              </a:rPr>
              <a:t>Державну</a:t>
            </a:r>
            <a:r>
              <a:rPr lang="ru-RU" b="1" dirty="0">
                <a:solidFill>
                  <a:schemeClr val="tx2"/>
                </a:solidFill>
              </a:rPr>
              <a:t> службу </a:t>
            </a:r>
            <a:r>
              <a:rPr lang="ru-RU" b="1" dirty="0" err="1">
                <a:solidFill>
                  <a:schemeClr val="tx2"/>
                </a:solidFill>
              </a:rPr>
              <a:t>України</a:t>
            </a:r>
            <a:r>
              <a:rPr lang="ru-RU" b="1" dirty="0">
                <a:solidFill>
                  <a:schemeClr val="tx2"/>
                </a:solidFill>
              </a:rPr>
              <a:t>» та «Про </a:t>
            </a:r>
            <a:r>
              <a:rPr lang="ru-RU" b="1" dirty="0" err="1">
                <a:solidFill>
                  <a:schemeClr val="tx2"/>
                </a:solidFill>
              </a:rPr>
              <a:t>запобігання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корупції</a:t>
            </a:r>
            <a:r>
              <a:rPr lang="ru-RU" b="1" dirty="0">
                <a:solidFill>
                  <a:schemeClr val="tx2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4151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2369" r="16395" b="18084"/>
          <a:stretch/>
        </p:blipFill>
        <p:spPr bwMode="auto">
          <a:xfrm>
            <a:off x="251520" y="404664"/>
            <a:ext cx="8460432" cy="553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8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25581" r="17881" b="15116"/>
          <a:stretch/>
        </p:blipFill>
        <p:spPr bwMode="auto">
          <a:xfrm>
            <a:off x="323528" y="476672"/>
            <a:ext cx="8665208" cy="58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24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19772" r="16628" b="24712"/>
          <a:stretch/>
        </p:blipFill>
        <p:spPr bwMode="auto">
          <a:xfrm>
            <a:off x="395536" y="404664"/>
            <a:ext cx="84022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01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t="22353" r="16545" b="18449"/>
          <a:stretch/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8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19741" r="17409" b="16608"/>
          <a:stretch/>
        </p:blipFill>
        <p:spPr bwMode="auto">
          <a:xfrm>
            <a:off x="251520" y="260648"/>
            <a:ext cx="8689046" cy="624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5303" r="17272" b="22897"/>
          <a:stretch/>
        </p:blipFill>
        <p:spPr bwMode="auto">
          <a:xfrm>
            <a:off x="107504" y="332656"/>
            <a:ext cx="8947616" cy="615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16917" r="17331" b="17313"/>
          <a:stretch/>
        </p:blipFill>
        <p:spPr bwMode="auto">
          <a:xfrm>
            <a:off x="107504" y="404664"/>
            <a:ext cx="878497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6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17530" r="16950" b="25889"/>
          <a:stretch/>
        </p:blipFill>
        <p:spPr bwMode="auto">
          <a:xfrm>
            <a:off x="323528" y="404664"/>
            <a:ext cx="835292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9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17058" r="16558" b="24885"/>
          <a:stretch/>
        </p:blipFill>
        <p:spPr bwMode="auto">
          <a:xfrm>
            <a:off x="251520" y="548680"/>
            <a:ext cx="8739555" cy="59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8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29914" r="18609" b="18955"/>
          <a:stretch/>
        </p:blipFill>
        <p:spPr bwMode="auto">
          <a:xfrm>
            <a:off x="323528" y="476672"/>
            <a:ext cx="8640960" cy="60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7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6" t="24957" r="16126" b="17638"/>
          <a:stretch/>
        </p:blipFill>
        <p:spPr bwMode="auto">
          <a:xfrm>
            <a:off x="323528" y="260648"/>
            <a:ext cx="8640960" cy="592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4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3189" r="16847" b="18220"/>
          <a:stretch/>
        </p:blipFill>
        <p:spPr bwMode="auto">
          <a:xfrm>
            <a:off x="395536" y="188640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2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19065" r="18373" b="26259"/>
          <a:stretch/>
        </p:blipFill>
        <p:spPr bwMode="auto">
          <a:xfrm>
            <a:off x="467544" y="476672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4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49660" r="16858" b="11583"/>
          <a:stretch/>
        </p:blipFill>
        <p:spPr bwMode="auto">
          <a:xfrm>
            <a:off x="539552" y="692697"/>
            <a:ext cx="8242783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5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21301" r="18731" b="24553"/>
          <a:stretch/>
        </p:blipFill>
        <p:spPr bwMode="auto">
          <a:xfrm>
            <a:off x="539552" y="332656"/>
            <a:ext cx="7956376" cy="61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0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9110" r="17552" b="22245"/>
          <a:stretch/>
        </p:blipFill>
        <p:spPr bwMode="auto">
          <a:xfrm>
            <a:off x="107504" y="260647"/>
            <a:ext cx="8925052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23096" r="18674" b="18110"/>
          <a:stretch/>
        </p:blipFill>
        <p:spPr bwMode="auto">
          <a:xfrm>
            <a:off x="422383" y="188641"/>
            <a:ext cx="8420422" cy="60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83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18942" r="16437" b="36008"/>
          <a:stretch/>
        </p:blipFill>
        <p:spPr bwMode="auto">
          <a:xfrm>
            <a:off x="539552" y="548680"/>
            <a:ext cx="839315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0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t="22638" r="16367" b="15092"/>
          <a:stretch/>
        </p:blipFill>
        <p:spPr bwMode="auto">
          <a:xfrm>
            <a:off x="323528" y="188640"/>
            <a:ext cx="8485059" cy="62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6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16224" r="16626" b="25602"/>
          <a:stretch/>
        </p:blipFill>
        <p:spPr bwMode="auto">
          <a:xfrm>
            <a:off x="251520" y="260648"/>
            <a:ext cx="8712968" cy="61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1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t="19027" r="16591" b="17470"/>
          <a:stretch/>
        </p:blipFill>
        <p:spPr bwMode="auto">
          <a:xfrm>
            <a:off x="323528" y="332656"/>
            <a:ext cx="855005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2668" r="18953" b="11844"/>
          <a:stretch/>
        </p:blipFill>
        <p:spPr bwMode="auto">
          <a:xfrm>
            <a:off x="107502" y="116632"/>
            <a:ext cx="8779369" cy="65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2959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20</Words>
  <Application>Microsoft Office PowerPoint</Application>
  <PresentationFormat>Экран (4:3)</PresentationFormat>
  <Paragraphs>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Georgia</vt:lpstr>
      <vt:lpstr>Trebuchet MS</vt:lpstr>
      <vt:lpstr>Воздушный поток</vt:lpstr>
      <vt:lpstr>Спеціальні обмеження, встановлені Законами України «Про Державну службу України» та «Про запобігання корупції».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обмеження, встановлені Законами України «Про Державну службу України» та «Про запобігання корупції».</dc:title>
  <dc:creator>Валентина Турчак</dc:creator>
  <cp:lastModifiedBy>Yana</cp:lastModifiedBy>
  <cp:revision>16</cp:revision>
  <dcterms:created xsi:type="dcterms:W3CDTF">2022-08-29T13:03:33Z</dcterms:created>
  <dcterms:modified xsi:type="dcterms:W3CDTF">2022-08-30T10:45:59Z</dcterms:modified>
</cp:coreProperties>
</file>